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7"/>
  </p:notesMasterIdLst>
  <p:sldIdLst>
    <p:sldId id="262" r:id="rId2"/>
    <p:sldId id="268" r:id="rId3"/>
    <p:sldId id="267" r:id="rId4"/>
    <p:sldId id="286" r:id="rId5"/>
    <p:sldId id="287" r:id="rId6"/>
    <p:sldId id="288" r:id="rId7"/>
    <p:sldId id="274" r:id="rId8"/>
    <p:sldId id="275" r:id="rId9"/>
    <p:sldId id="276" r:id="rId10"/>
    <p:sldId id="279" r:id="rId11"/>
    <p:sldId id="281" r:id="rId12"/>
    <p:sldId id="285" r:id="rId13"/>
    <p:sldId id="282" r:id="rId14"/>
    <p:sldId id="283" r:id="rId15"/>
    <p:sldId id="28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EDC67-45CA-4858-80B2-EBE24FDEE160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72851-10C8-44F8-80E9-4F2D5BF5E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60ADE25-4E02-48E0-AFE9-3411F74CA5F8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887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484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340090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7062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1738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894F6-DAB0-483A-84FA-A27AC1C331C7}" type="datetime1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2742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1BF7-E373-4518-8D94-9650E5D29367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88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F096-A5D6-4336-ADD9-730F0CCDF58D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6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573B-62FE-4A9E-A4F2-BE09300D6C96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8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B390-2396-4BEF-BE00-6EE6D2496BF2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72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B17C-F66C-4177-A3BA-56A80682F604}" type="datetime1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3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2F9E-F235-4D8E-808E-21744C9BCFEA}" type="datetime1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0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C8557-D81E-4332-ACAB-F320FB2F6284}" type="datetime1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948F-F3C5-4603-8BED-1D1D42850CE0}" type="datetime1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7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1129-2DB7-473B-95AB-1BB5125E5305}" type="datetime1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7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189D5-F076-46D6-8768-312AB5BE8EAB}" type="datetime1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11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894F6-DAB0-483A-84FA-A27AC1C331C7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BA1F6-0971-4337-9C55-1D328952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00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312-4CD1-43E2-AEA2-E2756A1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587" y="352107"/>
            <a:ext cx="7362825" cy="809625"/>
          </a:xfrm>
        </p:spPr>
        <p:txBody>
          <a:bodyPr>
            <a:norm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LINKER : GROUPES DE DISCUSSION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45036F-96FB-49DE-B833-96513867CA59}"/>
              </a:ext>
            </a:extLst>
          </p:cNvPr>
          <p:cNvSpPr txBox="1"/>
          <p:nvPr/>
        </p:nvSpPr>
        <p:spPr>
          <a:xfrm>
            <a:off x="9191623" y="2609616"/>
            <a:ext cx="242887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fr-FR" sz="1800" b="1" i="0">
                <a:solidFill>
                  <a:schemeClr val="bg1"/>
                </a:solidFill>
                <a:effectLst/>
                <a:latin typeface="Calibri, sans-serif"/>
              </a:rPr>
              <a:t>Clément GRESH</a:t>
            </a:r>
            <a:endParaRPr lang="fr-FR" b="1">
              <a:solidFill>
                <a:schemeClr val="bg1"/>
              </a:solidFill>
              <a:effectLst/>
            </a:endParaRPr>
          </a:p>
          <a:p>
            <a:pPr rtl="0">
              <a:lnSpc>
                <a:spcPct val="150000"/>
              </a:lnSpc>
            </a:pPr>
            <a:r>
              <a:rPr lang="fr-FR" sz="1800" b="1" i="0">
                <a:solidFill>
                  <a:schemeClr val="bg1"/>
                </a:solidFill>
                <a:effectLst/>
                <a:latin typeface="Calibri, sans-serif"/>
              </a:rPr>
              <a:t>Yajie LIU</a:t>
            </a:r>
            <a:endParaRPr lang="fr-FR" b="1">
              <a:solidFill>
                <a:schemeClr val="bg1"/>
              </a:solidFill>
              <a:effectLst/>
            </a:endParaRPr>
          </a:p>
          <a:p>
            <a:pPr rtl="0">
              <a:lnSpc>
                <a:spcPct val="150000"/>
              </a:lnSpc>
            </a:pPr>
            <a:r>
              <a:rPr lang="fr-FR" sz="1800" b="1" i="0">
                <a:solidFill>
                  <a:schemeClr val="bg1"/>
                </a:solidFill>
                <a:effectLst/>
                <a:latin typeface="Calibri, sans-serif"/>
              </a:rPr>
              <a:t>Zimeng ZHANG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5F13B-5CAE-DEC5-EC02-603C8371830A}"/>
              </a:ext>
            </a:extLst>
          </p:cNvPr>
          <p:cNvSpPr txBox="1"/>
          <p:nvPr/>
        </p:nvSpPr>
        <p:spPr>
          <a:xfrm>
            <a:off x="9191623" y="5627191"/>
            <a:ext cx="2428875" cy="878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</a:pPr>
            <a:r>
              <a:rPr lang="fr-FR">
                <a:solidFill>
                  <a:schemeClr val="bg1"/>
                </a:solidFill>
              </a:rPr>
              <a:t>Projet TP-ALT</a:t>
            </a:r>
          </a:p>
          <a:p>
            <a:pPr rtl="0">
              <a:lnSpc>
                <a:spcPct val="150000"/>
              </a:lnSpc>
            </a:pPr>
            <a:r>
              <a:rPr lang="fr-FR">
                <a:solidFill>
                  <a:schemeClr val="bg1"/>
                </a:solidFill>
              </a:rPr>
              <a:t>M2 STL-INSTA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4568E6-BBDF-7866-BA1D-3699A1023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1"/>
            <a:ext cx="8871585" cy="554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44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10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chemeClr val="bg1"/>
                </a:solidFill>
              </a:rPr>
              <a:t>Fonctionnalité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80E0-FC68-8FCC-9DD1-C9B8F5FCE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93" y="2278367"/>
            <a:ext cx="5080323" cy="3175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2F897A-65AD-7EDC-8DE3-38C325F38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86" y="2278367"/>
            <a:ext cx="5080323" cy="317520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21F1C14-8862-F960-2BA6-3E51561B77D8}"/>
              </a:ext>
            </a:extLst>
          </p:cNvPr>
          <p:cNvSpPr txBox="1">
            <a:spLocks/>
          </p:cNvSpPr>
          <p:nvPr/>
        </p:nvSpPr>
        <p:spPr>
          <a:xfrm>
            <a:off x="636141" y="1240485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DDD1C7-AF86-9211-1B03-A76BE5DD5BBB}"/>
              </a:ext>
            </a:extLst>
          </p:cNvPr>
          <p:cNvSpPr txBox="1"/>
          <p:nvPr/>
        </p:nvSpPr>
        <p:spPr>
          <a:xfrm>
            <a:off x="8168186" y="1734987"/>
            <a:ext cx="123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Login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726161-068E-67F7-424E-E223E5D28F11}"/>
              </a:ext>
            </a:extLst>
          </p:cNvPr>
          <p:cNvSpPr txBox="1"/>
          <p:nvPr/>
        </p:nvSpPr>
        <p:spPr>
          <a:xfrm>
            <a:off x="2790479" y="1734987"/>
            <a:ext cx="123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bg1"/>
                </a:solidFill>
              </a:rPr>
              <a:t>Signup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58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11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chemeClr val="bg1"/>
                </a:solidFill>
              </a:rPr>
              <a:t>Fonctionnalité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1F1C14-8862-F960-2BA6-3E51561B77D8}"/>
              </a:ext>
            </a:extLst>
          </p:cNvPr>
          <p:cNvSpPr txBox="1">
            <a:spLocks/>
          </p:cNvSpPr>
          <p:nvPr/>
        </p:nvSpPr>
        <p:spPr>
          <a:xfrm>
            <a:off x="636141" y="1240485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981B1-D384-5185-6C8D-58D756CCF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42" y="3144420"/>
            <a:ext cx="5332560" cy="3332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7E2578-5088-1DE3-EE44-EBC1D0FDE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24" y="1477995"/>
            <a:ext cx="5332561" cy="3332850"/>
          </a:xfrm>
          <a:prstGeom prst="rect">
            <a:avLst/>
          </a:prstGeom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301210C-4EFC-85F8-C429-A235E260F912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4184447" y="3727202"/>
            <a:ext cx="983052" cy="315033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EBBDF36-7EA1-A5A2-9D41-89240149DA36}"/>
              </a:ext>
            </a:extLst>
          </p:cNvPr>
          <p:cNvSpPr txBox="1"/>
          <p:nvPr/>
        </p:nvSpPr>
        <p:spPr>
          <a:xfrm>
            <a:off x="6553275" y="1654786"/>
            <a:ext cx="3764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Choisissez une catégorie que vous aimez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846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12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chemeClr val="bg1"/>
                </a:solidFill>
              </a:rPr>
              <a:t>Fonctionnalité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1F1C14-8862-F960-2BA6-3E51561B77D8}"/>
              </a:ext>
            </a:extLst>
          </p:cNvPr>
          <p:cNvSpPr txBox="1">
            <a:spLocks/>
          </p:cNvSpPr>
          <p:nvPr/>
        </p:nvSpPr>
        <p:spPr>
          <a:xfrm>
            <a:off x="636141" y="1240485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D6675-3F54-8434-C031-D43552E5F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480" y="1898146"/>
            <a:ext cx="6577475" cy="4110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9B0E26-88B2-D5CD-E006-6057CA04A284}"/>
              </a:ext>
            </a:extLst>
          </p:cNvPr>
          <p:cNvSpPr txBox="1"/>
          <p:nvPr/>
        </p:nvSpPr>
        <p:spPr>
          <a:xfrm>
            <a:off x="460813" y="3267909"/>
            <a:ext cx="3671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créez votre propre groupe de discussion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973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13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chemeClr val="bg1"/>
                </a:solidFill>
              </a:rPr>
              <a:t>Fonctionnalité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1F1C14-8862-F960-2BA6-3E51561B77D8}"/>
              </a:ext>
            </a:extLst>
          </p:cNvPr>
          <p:cNvSpPr txBox="1">
            <a:spLocks/>
          </p:cNvSpPr>
          <p:nvPr/>
        </p:nvSpPr>
        <p:spPr>
          <a:xfrm>
            <a:off x="636141" y="1240485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301210C-4EFC-85F8-C429-A235E260F9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4447" y="3727202"/>
            <a:ext cx="983052" cy="315033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F936574-0484-780D-51D5-F7654E451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1" y="1459436"/>
            <a:ext cx="5362253" cy="3351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DBC01-D3A2-029F-B07E-7FCD9F956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289" y="3193614"/>
            <a:ext cx="5362253" cy="3351408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D16DF28B-2749-8836-946A-2B83A72906AD}"/>
              </a:ext>
            </a:extLst>
          </p:cNvPr>
          <p:cNvSpPr/>
          <p:nvPr/>
        </p:nvSpPr>
        <p:spPr>
          <a:xfrm>
            <a:off x="938676" y="3689968"/>
            <a:ext cx="1480843" cy="307497"/>
          </a:xfrm>
          <a:prstGeom prst="fram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B18D31-E53B-73DC-1FB6-BAE246FBB6C0}"/>
              </a:ext>
            </a:extLst>
          </p:cNvPr>
          <p:cNvCxnSpPr/>
          <p:nvPr/>
        </p:nvCxnSpPr>
        <p:spPr>
          <a:xfrm>
            <a:off x="7468949" y="5302370"/>
            <a:ext cx="299405" cy="273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5CBE72-1F91-9E0A-81A6-01B250211E02}"/>
              </a:ext>
            </a:extLst>
          </p:cNvPr>
          <p:cNvSpPr txBox="1"/>
          <p:nvPr/>
        </p:nvSpPr>
        <p:spPr>
          <a:xfrm>
            <a:off x="7930195" y="5518768"/>
            <a:ext cx="86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nbLike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E6708B-EE87-7B6F-54C8-C5E35A82AB90}"/>
              </a:ext>
            </a:extLst>
          </p:cNvPr>
          <p:cNvSpPr txBox="1"/>
          <p:nvPr/>
        </p:nvSpPr>
        <p:spPr>
          <a:xfrm>
            <a:off x="6096000" y="1950557"/>
            <a:ext cx="5610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Cliquez pour accéder à un post qui vous intéresse et laissez un commentaire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237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14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chemeClr val="bg1"/>
                </a:solidFill>
              </a:rPr>
              <a:t>Fonctionnalité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1F1C14-8862-F960-2BA6-3E51561B77D8}"/>
              </a:ext>
            </a:extLst>
          </p:cNvPr>
          <p:cNvSpPr txBox="1">
            <a:spLocks/>
          </p:cNvSpPr>
          <p:nvPr/>
        </p:nvSpPr>
        <p:spPr>
          <a:xfrm>
            <a:off x="636141" y="1240485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301210C-4EFC-85F8-C429-A235E260F9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4447" y="3727202"/>
            <a:ext cx="983052" cy="315033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B18D31-E53B-73DC-1FB6-BAE246FBB6C0}"/>
              </a:ext>
            </a:extLst>
          </p:cNvPr>
          <p:cNvCxnSpPr/>
          <p:nvPr/>
        </p:nvCxnSpPr>
        <p:spPr>
          <a:xfrm>
            <a:off x="7468949" y="5302370"/>
            <a:ext cx="299405" cy="273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5CBE72-1F91-9E0A-81A6-01B250211E02}"/>
              </a:ext>
            </a:extLst>
          </p:cNvPr>
          <p:cNvSpPr txBox="1"/>
          <p:nvPr/>
        </p:nvSpPr>
        <p:spPr>
          <a:xfrm>
            <a:off x="7930195" y="5518768"/>
            <a:ext cx="86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nbLike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14F54-E5E0-0B0B-3884-AFFFDC542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49" y="1434105"/>
            <a:ext cx="5402782" cy="3376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D6030-F125-DBED-FDE7-7CFDEA567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42" y="3122474"/>
            <a:ext cx="5402782" cy="3376739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836B5F-7B1E-CFCF-F857-4B7CF44038B9}"/>
              </a:ext>
            </a:extLst>
          </p:cNvPr>
          <p:cNvSpPr/>
          <p:nvPr/>
        </p:nvSpPr>
        <p:spPr>
          <a:xfrm>
            <a:off x="3935552" y="3723367"/>
            <a:ext cx="1480843" cy="307497"/>
          </a:xfrm>
          <a:prstGeom prst="fram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C5E8-E9BF-E17C-86E9-D71A21022500}"/>
              </a:ext>
            </a:extLst>
          </p:cNvPr>
          <p:cNvSpPr txBox="1"/>
          <p:nvPr/>
        </p:nvSpPr>
        <p:spPr>
          <a:xfrm>
            <a:off x="6251142" y="1884736"/>
            <a:ext cx="4859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Choisissez le groupe qui vous intéresse et consultez les </a:t>
            </a:r>
            <a:r>
              <a:rPr lang="fr-FR" sz="2400" dirty="0" err="1">
                <a:solidFill>
                  <a:schemeClr val="bg1"/>
                </a:solidFill>
              </a:rPr>
              <a:t>posts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66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15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chemeClr val="bg1"/>
                </a:solidFill>
              </a:rPr>
              <a:t>Fonctionnalité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1F1C14-8862-F960-2BA6-3E51561B77D8}"/>
              </a:ext>
            </a:extLst>
          </p:cNvPr>
          <p:cNvSpPr txBox="1">
            <a:spLocks/>
          </p:cNvSpPr>
          <p:nvPr/>
        </p:nvSpPr>
        <p:spPr>
          <a:xfrm>
            <a:off x="636141" y="1240485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473D7-81D1-6A4E-178A-2A672F59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42" y="1911598"/>
            <a:ext cx="7079857" cy="4424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C5A838-B0C4-32A9-8C16-3AA7BFC67369}"/>
              </a:ext>
            </a:extLst>
          </p:cNvPr>
          <p:cNvSpPr txBox="1"/>
          <p:nvPr/>
        </p:nvSpPr>
        <p:spPr>
          <a:xfrm>
            <a:off x="460813" y="3267909"/>
            <a:ext cx="3671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Créez un post dans un groupe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045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312-4CD1-43E2-AEA2-E2756A13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6357" y="529734"/>
            <a:ext cx="7599286" cy="948261"/>
          </a:xfrm>
        </p:spPr>
        <p:txBody>
          <a:bodyPr>
            <a:normAutofit/>
          </a:bodyPr>
          <a:lstStyle/>
          <a:p>
            <a:pPr algn="ctr"/>
            <a:r>
              <a:rPr lang="fr-FR" b="1">
                <a:solidFill>
                  <a:schemeClr val="bg1"/>
                </a:solidFill>
              </a:rPr>
              <a:t>ARCHITECTURE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308BFD95-E7E2-41CF-B448-9E971568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2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36E9C-0118-4769-8DC8-EE7033D9EBA9}"/>
              </a:ext>
            </a:extLst>
          </p:cNvPr>
          <p:cNvSpPr txBox="1"/>
          <p:nvPr/>
        </p:nvSpPr>
        <p:spPr>
          <a:xfrm>
            <a:off x="9048564" y="2398479"/>
            <a:ext cx="3143436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effectLst/>
              </a:rPr>
              <a:t>Users</a:t>
            </a: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effectLst/>
              </a:rPr>
              <a:t>Groups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  <a:effectLst/>
              </a:rPr>
              <a:t>Posts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400">
                <a:solidFill>
                  <a:schemeClr val="bg1"/>
                </a:solidFill>
              </a:rPr>
              <a:t>Comments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effectLst/>
              </a:rPr>
              <a:t>Categories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3D08E-E90E-C81F-E50D-06D5B6919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09" y="2217960"/>
            <a:ext cx="7917261" cy="316610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C2DA3D-7897-F56A-F284-DC928B2D68C7}"/>
              </a:ext>
            </a:extLst>
          </p:cNvPr>
          <p:cNvSpPr/>
          <p:nvPr/>
        </p:nvSpPr>
        <p:spPr>
          <a:xfrm>
            <a:off x="7036219" y="5785473"/>
            <a:ext cx="1379515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MySQL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C81A69-54E6-3DF5-1A96-A04407535AB2}"/>
              </a:ext>
            </a:extLst>
          </p:cNvPr>
          <p:cNvSpPr/>
          <p:nvPr/>
        </p:nvSpPr>
        <p:spPr>
          <a:xfrm>
            <a:off x="4370774" y="5624285"/>
            <a:ext cx="1379515" cy="64947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Java</a:t>
            </a:r>
          </a:p>
          <a:p>
            <a:pPr algn="ctr"/>
            <a:r>
              <a:rPr lang="fr-FR">
                <a:solidFill>
                  <a:schemeClr val="bg1"/>
                </a:solidFill>
              </a:rPr>
              <a:t>Spring Boot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97E942-583A-0AFD-2FE5-26BC8F5EA1D7}"/>
              </a:ext>
            </a:extLst>
          </p:cNvPr>
          <p:cNvSpPr/>
          <p:nvPr/>
        </p:nvSpPr>
        <p:spPr>
          <a:xfrm>
            <a:off x="1227524" y="5624285"/>
            <a:ext cx="1553776" cy="64947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Vue.js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Element PLus</a:t>
            </a:r>
          </a:p>
        </p:txBody>
      </p:sp>
    </p:spTree>
    <p:extLst>
      <p:ext uri="{BB962C8B-B14F-4D97-AF65-F5344CB8AC3E}">
        <p14:creationId xmlns:p14="http://schemas.microsoft.com/office/powerpoint/2010/main" val="29709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93F344E-E798-4E69-BE5E-11ACEDCBC8F6}"/>
              </a:ext>
            </a:extLst>
          </p:cNvPr>
          <p:cNvSpPr/>
          <p:nvPr/>
        </p:nvSpPr>
        <p:spPr>
          <a:xfrm>
            <a:off x="1084833" y="3608043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FRONT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DBEF92-AA21-4BAA-AB5C-2047E5E3966F}"/>
              </a:ext>
            </a:extLst>
          </p:cNvPr>
          <p:cNvSpPr txBox="1"/>
          <p:nvPr/>
        </p:nvSpPr>
        <p:spPr>
          <a:xfrm>
            <a:off x="3657836" y="3300266"/>
            <a:ext cx="967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PAYLOAD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DE5DAD-095D-4C45-AF19-0D1D77AF343D}"/>
              </a:ext>
            </a:extLst>
          </p:cNvPr>
          <p:cNvSpPr/>
          <p:nvPr/>
        </p:nvSpPr>
        <p:spPr>
          <a:xfrm>
            <a:off x="5060100" y="3612755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API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816B2DF-12D8-4128-944D-3264478F90BD}"/>
              </a:ext>
            </a:extLst>
          </p:cNvPr>
          <p:cNvCxnSpPr>
            <a:cxnSpLocks/>
          </p:cNvCxnSpPr>
          <p:nvPr/>
        </p:nvCxnSpPr>
        <p:spPr>
          <a:xfrm flipV="1">
            <a:off x="3222872" y="3774978"/>
            <a:ext cx="1837228" cy="232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4CBA6B1-880B-4F87-9EB4-4F27E15B2D91}"/>
              </a:ext>
            </a:extLst>
          </p:cNvPr>
          <p:cNvSpPr/>
          <p:nvPr/>
        </p:nvSpPr>
        <p:spPr>
          <a:xfrm>
            <a:off x="9035367" y="3608043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BDD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E2B4431-CC25-4ACD-B916-D437998C28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22873" y="4057093"/>
            <a:ext cx="183722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3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COMMUNICATIONS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3B4FE-0392-C977-7C02-37F6890FE90A}"/>
              </a:ext>
            </a:extLst>
          </p:cNvPr>
          <p:cNvSpPr txBox="1"/>
          <p:nvPr/>
        </p:nvSpPr>
        <p:spPr>
          <a:xfrm>
            <a:off x="3881232" y="4193656"/>
            <a:ext cx="646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DTO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60BAC18-0BE6-7EB2-0959-4B15745D618E}"/>
              </a:ext>
            </a:extLst>
          </p:cNvPr>
          <p:cNvCxnSpPr>
            <a:cxnSpLocks/>
          </p:cNvCxnSpPr>
          <p:nvPr/>
        </p:nvCxnSpPr>
        <p:spPr>
          <a:xfrm flipV="1">
            <a:off x="7198139" y="3774978"/>
            <a:ext cx="1837228" cy="232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FAEABDF-CBF7-C567-45DE-EF4D23A73C85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98138" y="4057093"/>
            <a:ext cx="183722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FA93F7B-D0FE-2CFF-CAE7-CFBDB5A6AF10}"/>
              </a:ext>
            </a:extLst>
          </p:cNvPr>
          <p:cNvSpPr txBox="1"/>
          <p:nvPr/>
        </p:nvSpPr>
        <p:spPr>
          <a:xfrm>
            <a:off x="3657836" y="3299863"/>
            <a:ext cx="967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PAYLOAD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FA8769-2532-09CB-E040-D9E7B72BC00B}"/>
              </a:ext>
            </a:extLst>
          </p:cNvPr>
          <p:cNvSpPr txBox="1"/>
          <p:nvPr/>
        </p:nvSpPr>
        <p:spPr>
          <a:xfrm>
            <a:off x="7592454" y="3299863"/>
            <a:ext cx="126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QUERY SQL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CDC955-F5B1-1086-476E-B8DE23A4B6F8}"/>
              </a:ext>
            </a:extLst>
          </p:cNvPr>
          <p:cNvSpPr txBox="1"/>
          <p:nvPr/>
        </p:nvSpPr>
        <p:spPr>
          <a:xfrm>
            <a:off x="7815559" y="4193656"/>
            <a:ext cx="816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MODEL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07259A6-B42E-0B48-7F9A-1501E21C0AB5}"/>
              </a:ext>
            </a:extLst>
          </p:cNvPr>
          <p:cNvSpPr/>
          <p:nvPr/>
        </p:nvSpPr>
        <p:spPr>
          <a:xfrm>
            <a:off x="4370342" y="2344132"/>
            <a:ext cx="1379515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Deserializer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3BE1043-CE9E-5798-39EE-F771840662AB}"/>
              </a:ext>
            </a:extLst>
          </p:cNvPr>
          <p:cNvCxnSpPr>
            <a:cxnSpLocks/>
            <a:stCxn id="38" idx="2"/>
            <a:endCxn id="53" idx="1"/>
          </p:cNvCxnSpPr>
          <p:nvPr/>
        </p:nvCxnSpPr>
        <p:spPr>
          <a:xfrm>
            <a:off x="5060100" y="2682686"/>
            <a:ext cx="0" cy="122747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19E00D8-9F91-67E7-733B-30110AE32A0B}"/>
              </a:ext>
            </a:extLst>
          </p:cNvPr>
          <p:cNvSpPr/>
          <p:nvPr/>
        </p:nvSpPr>
        <p:spPr>
          <a:xfrm>
            <a:off x="5439361" y="5292214"/>
            <a:ext cx="1379515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Mapper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E0079DA-65EB-9CC0-01B7-7072E37D1C2F}"/>
              </a:ext>
            </a:extLst>
          </p:cNvPr>
          <p:cNvSpPr/>
          <p:nvPr/>
        </p:nvSpPr>
        <p:spPr>
          <a:xfrm>
            <a:off x="2739222" y="2360853"/>
            <a:ext cx="967299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Axios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0E41A82-3091-338A-C8AC-C85F76D39153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3222872" y="2699407"/>
            <a:ext cx="0" cy="15034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F95FE0D-CB35-E84F-BC54-493524C824D0}"/>
              </a:ext>
            </a:extLst>
          </p:cNvPr>
          <p:cNvCxnSpPr>
            <a:cxnSpLocks/>
            <a:stCxn id="53" idx="2"/>
            <a:endCxn id="45" idx="0"/>
          </p:cNvCxnSpPr>
          <p:nvPr/>
        </p:nvCxnSpPr>
        <p:spPr>
          <a:xfrm flipH="1">
            <a:off x="6129119" y="4207559"/>
            <a:ext cx="1" cy="10846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838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4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FRONT : outils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MVVM简介_chengqiuming的博客-CSDN博客">
            <a:extLst>
              <a:ext uri="{FF2B5EF4-FFF2-40B4-BE49-F238E27FC236}">
                <a16:creationId xmlns:a16="http://schemas.microsoft.com/office/drawing/2014/main" id="{40EBB510-D8BF-2334-253A-BD708FAC5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973" y="2531758"/>
            <a:ext cx="4957843" cy="26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54D19-C0C4-8E6C-AC19-02D895D2D8B1}"/>
              </a:ext>
            </a:extLst>
          </p:cNvPr>
          <p:cNvSpPr txBox="1"/>
          <p:nvPr/>
        </p:nvSpPr>
        <p:spPr>
          <a:xfrm>
            <a:off x="5660046" y="1904576"/>
            <a:ext cx="559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MVVM（Model–view–viewmodel）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Vue.js comme une solution d'entreprise | Apps &amp; Platforms">
            <a:extLst>
              <a:ext uri="{FF2B5EF4-FFF2-40B4-BE49-F238E27FC236}">
                <a16:creationId xmlns:a16="http://schemas.microsoft.com/office/drawing/2014/main" id="{BAC11CF5-9BD8-E65C-D9DC-DE01BA725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184" y="2627364"/>
            <a:ext cx="2672120" cy="160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543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5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FRONT : outils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3C0352-4F7B-ABC8-9F79-69FAC8A3F994}"/>
              </a:ext>
            </a:extLst>
          </p:cNvPr>
          <p:cNvSpPr txBox="1">
            <a:spLocks/>
          </p:cNvSpPr>
          <p:nvPr/>
        </p:nvSpPr>
        <p:spPr>
          <a:xfrm>
            <a:off x="2296357" y="2095140"/>
            <a:ext cx="2482378" cy="1481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-element plus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60B1E2-C576-EF29-7483-4EBB5EA4B530}"/>
              </a:ext>
            </a:extLst>
          </p:cNvPr>
          <p:cNvSpPr txBox="1">
            <a:spLocks/>
          </p:cNvSpPr>
          <p:nvPr/>
        </p:nvSpPr>
        <p:spPr>
          <a:xfrm>
            <a:off x="1747987" y="3937795"/>
            <a:ext cx="2482378" cy="1481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-</a:t>
            </a:r>
            <a:r>
              <a:rPr lang="en-US" sz="2800" dirty="0" err="1">
                <a:solidFill>
                  <a:schemeClr val="bg1"/>
                </a:solidFill>
              </a:rPr>
              <a:t>axios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100" name="Picture 4" descr="A Vue 3 UI Framework | Element Plus">
            <a:extLst>
              <a:ext uri="{FF2B5EF4-FFF2-40B4-BE49-F238E27FC236}">
                <a16:creationId xmlns:a16="http://schemas.microsoft.com/office/drawing/2014/main" id="{BFD1DCEE-C4A4-1D89-A22E-97352A227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354" y="2095139"/>
            <a:ext cx="5026103" cy="124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3B24225-1710-EC1A-A13F-0E5A111E7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76" y="4145548"/>
            <a:ext cx="4576352" cy="67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806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6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front : architecturE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13CC56-F421-8454-E12A-91084ED69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49" y="1477995"/>
            <a:ext cx="3018702" cy="51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10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93F344E-E798-4E69-BE5E-11ACEDCBC8F6}"/>
              </a:ext>
            </a:extLst>
          </p:cNvPr>
          <p:cNvSpPr/>
          <p:nvPr/>
        </p:nvSpPr>
        <p:spPr>
          <a:xfrm>
            <a:off x="5163673" y="2163810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Controller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DE5DAD-095D-4C45-AF19-0D1D77AF343D}"/>
              </a:ext>
            </a:extLst>
          </p:cNvPr>
          <p:cNvSpPr/>
          <p:nvPr/>
        </p:nvSpPr>
        <p:spPr>
          <a:xfrm>
            <a:off x="5163676" y="3391247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Service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816B2DF-12D8-4128-944D-3264478F90B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05138" y="3087062"/>
            <a:ext cx="600102" cy="361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4CBA6B1-880B-4F87-9EB4-4F27E15B2D91}"/>
              </a:ext>
            </a:extLst>
          </p:cNvPr>
          <p:cNvSpPr/>
          <p:nvPr/>
        </p:nvSpPr>
        <p:spPr>
          <a:xfrm>
            <a:off x="5163672" y="4658707"/>
            <a:ext cx="213803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Repository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E2B4431-CC25-4ACD-B916-D437998C28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9101" y="3072602"/>
            <a:ext cx="627981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7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API : ARCHITECTURE</a:t>
            </a: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BBA408B-87F3-E055-80BA-D339D4838D87}"/>
              </a:ext>
            </a:extLst>
          </p:cNvPr>
          <p:cNvCxnSpPr>
            <a:cxnSpLocks/>
          </p:cNvCxnSpPr>
          <p:nvPr/>
        </p:nvCxnSpPr>
        <p:spPr>
          <a:xfrm rot="5400000">
            <a:off x="5567269" y="4339251"/>
            <a:ext cx="638912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D862489-6F0B-1BF4-678A-97D5BBE97E3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9100" y="4330333"/>
            <a:ext cx="627981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0D81C17-F171-D23C-2CC1-A23849632295}"/>
              </a:ext>
            </a:extLst>
          </p:cNvPr>
          <p:cNvSpPr/>
          <p:nvPr/>
        </p:nvSpPr>
        <p:spPr>
          <a:xfrm>
            <a:off x="8186691" y="4339251"/>
            <a:ext cx="128577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Model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5C46D6-5BA3-41AE-46D0-C05D0771D3EB}"/>
              </a:ext>
            </a:extLst>
          </p:cNvPr>
          <p:cNvSpPr/>
          <p:nvPr/>
        </p:nvSpPr>
        <p:spPr>
          <a:xfrm>
            <a:off x="8186691" y="5148599"/>
            <a:ext cx="128577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Id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43C7028-27CD-3690-FB03-A816709716E5}"/>
              </a:ext>
            </a:extLst>
          </p:cNvPr>
          <p:cNvCxnSpPr>
            <a:cxnSpLocks/>
            <a:stCxn id="56" idx="3"/>
            <a:endCxn id="11" idx="1"/>
          </p:cNvCxnSpPr>
          <p:nvPr/>
        </p:nvCxnSpPr>
        <p:spPr>
          <a:xfrm flipV="1">
            <a:off x="7301711" y="4636653"/>
            <a:ext cx="884980" cy="319456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873176C-9573-0D17-6707-6E11BB50E7FC}"/>
              </a:ext>
            </a:extLst>
          </p:cNvPr>
          <p:cNvCxnSpPr>
            <a:cxnSpLocks/>
            <a:stCxn id="56" idx="3"/>
            <a:endCxn id="12" idx="1"/>
          </p:cNvCxnSpPr>
          <p:nvPr/>
        </p:nvCxnSpPr>
        <p:spPr>
          <a:xfrm>
            <a:off x="7301711" y="4956109"/>
            <a:ext cx="884980" cy="489892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60EC692-41E3-DA3A-10D1-0D74F8BAD197}"/>
              </a:ext>
            </a:extLst>
          </p:cNvPr>
          <p:cNvSpPr/>
          <p:nvPr/>
        </p:nvSpPr>
        <p:spPr>
          <a:xfrm>
            <a:off x="2192785" y="4667585"/>
            <a:ext cx="2292662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00000"/>
              </a:lnSpc>
            </a:pPr>
            <a:r>
              <a:rPr lang="fr-FR" sz="1800" b="0" i="0">
                <a:effectLst/>
                <a:latin typeface="Calibri, sans-serif"/>
              </a:rPr>
              <a:t>CrudRepository&lt;T, G&gt;</a:t>
            </a:r>
            <a:endParaRPr lang="fr-FR" b="0" i="0">
              <a:effectLst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154FAFB8-BCF1-A146-4F37-B36FE9423632}"/>
              </a:ext>
            </a:extLst>
          </p:cNvPr>
          <p:cNvCxnSpPr>
            <a:cxnSpLocks/>
            <a:stCxn id="22" idx="3"/>
            <a:endCxn id="56" idx="1"/>
          </p:cNvCxnSpPr>
          <p:nvPr/>
        </p:nvCxnSpPr>
        <p:spPr>
          <a:xfrm flipV="1">
            <a:off x="4485447" y="4956109"/>
            <a:ext cx="678225" cy="8878"/>
          </a:xfrm>
          <a:prstGeom prst="bentConnector3">
            <a:avLst>
              <a:gd name="adj1" fmla="val 50000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D4BE0AA-7537-F9B3-13D8-2FA4C8E22E8C}"/>
              </a:ext>
            </a:extLst>
          </p:cNvPr>
          <p:cNvSpPr txBox="1"/>
          <p:nvPr/>
        </p:nvSpPr>
        <p:spPr>
          <a:xfrm>
            <a:off x="9693503" y="5148599"/>
            <a:ext cx="1262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- Long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2CF8AC-0D09-9739-D144-128A9B676D50}"/>
              </a:ext>
            </a:extLst>
          </p:cNvPr>
          <p:cNvSpPr txBox="1"/>
          <p:nvPr/>
        </p:nvSpPr>
        <p:spPr>
          <a:xfrm>
            <a:off x="9693502" y="5494063"/>
            <a:ext cx="1498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- UsersGroupsId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1B969EB-C36D-8BAF-EC19-E6E7BDB4A3BD}"/>
              </a:ext>
            </a:extLst>
          </p:cNvPr>
          <p:cNvSpPr/>
          <p:nvPr/>
        </p:nvSpPr>
        <p:spPr>
          <a:xfrm>
            <a:off x="5542933" y="6090665"/>
            <a:ext cx="1379515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DB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6EF5B3A-3F50-475C-25F3-97E76A1ABBA2}"/>
              </a:ext>
            </a:extLst>
          </p:cNvPr>
          <p:cNvSpPr/>
          <p:nvPr/>
        </p:nvSpPr>
        <p:spPr>
          <a:xfrm>
            <a:off x="2649358" y="1737740"/>
            <a:ext cx="1379515" cy="33855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FRONT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5F912D3-BE0A-E864-F32D-5A9B51DCDFA2}"/>
              </a:ext>
            </a:extLst>
          </p:cNvPr>
          <p:cNvCxnSpPr>
            <a:stCxn id="35" idx="3"/>
            <a:endCxn id="49" idx="0"/>
          </p:cNvCxnSpPr>
          <p:nvPr/>
        </p:nvCxnSpPr>
        <p:spPr>
          <a:xfrm>
            <a:off x="4028873" y="1907017"/>
            <a:ext cx="2203820" cy="25679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08029FC-46BA-00A7-5411-FFC456E477ED}"/>
              </a:ext>
            </a:extLst>
          </p:cNvPr>
          <p:cNvCxnSpPr>
            <a:cxnSpLocks/>
            <a:stCxn id="56" idx="2"/>
            <a:endCxn id="34" idx="0"/>
          </p:cNvCxnSpPr>
          <p:nvPr/>
        </p:nvCxnSpPr>
        <p:spPr>
          <a:xfrm rot="5400000">
            <a:off x="5814115" y="5672088"/>
            <a:ext cx="837154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191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46E391B7-1CF8-4FDD-A7F6-32EEBFED2147}"/>
              </a:ext>
            </a:extLst>
          </p:cNvPr>
          <p:cNvSpPr/>
          <p:nvPr/>
        </p:nvSpPr>
        <p:spPr>
          <a:xfrm>
            <a:off x="1717736" y="2960561"/>
            <a:ext cx="1917577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GenericController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42A014-D98C-4815-A90F-0D6E06EABD43}"/>
              </a:ext>
            </a:extLst>
          </p:cNvPr>
          <p:cNvSpPr/>
          <p:nvPr/>
        </p:nvSpPr>
        <p:spPr>
          <a:xfrm>
            <a:off x="1762123" y="5264202"/>
            <a:ext cx="1828801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UsersController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BA2B2B4-7D69-4C44-9FE5-D4FE78B61469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rot="5400000">
            <a:off x="1822107" y="4409783"/>
            <a:ext cx="170883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8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API : GÉNÉRICITÉ DES CLASSES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F1C16-5732-44F6-79B6-B4C8DDF75A52}"/>
              </a:ext>
            </a:extLst>
          </p:cNvPr>
          <p:cNvSpPr txBox="1"/>
          <p:nvPr/>
        </p:nvSpPr>
        <p:spPr>
          <a:xfrm>
            <a:off x="7917730" y="2101581"/>
            <a:ext cx="123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</a:rPr>
              <a:t>Entities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2908FE-FD67-37A5-A0B5-DBF02D31E8C7}"/>
              </a:ext>
            </a:extLst>
          </p:cNvPr>
          <p:cNvSpPr/>
          <p:nvPr/>
        </p:nvSpPr>
        <p:spPr>
          <a:xfrm>
            <a:off x="7575611" y="2960561"/>
            <a:ext cx="1917577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GenericPayload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E9AAFD-4772-3CEF-3515-A84F3E8AC868}"/>
              </a:ext>
            </a:extLst>
          </p:cNvPr>
          <p:cNvSpPr/>
          <p:nvPr/>
        </p:nvSpPr>
        <p:spPr>
          <a:xfrm>
            <a:off x="7619996" y="4014114"/>
            <a:ext cx="1828801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UsersPayload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E2ECC2C-AB2E-EE8E-4167-158F30ADFEF7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rot="5400000">
            <a:off x="8305025" y="3784738"/>
            <a:ext cx="458749" cy="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D7F786-F25C-93C2-5D4C-13BF1A48D70E}"/>
              </a:ext>
            </a:extLst>
          </p:cNvPr>
          <p:cNvSpPr txBox="1"/>
          <p:nvPr/>
        </p:nvSpPr>
        <p:spPr>
          <a:xfrm>
            <a:off x="2126530" y="2101581"/>
            <a:ext cx="123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bg1"/>
                </a:solidFill>
              </a:rPr>
              <a:t>Layers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DFA9C3-ED54-2D3C-4D3C-709366D2D49E}"/>
              </a:ext>
            </a:extLst>
          </p:cNvPr>
          <p:cNvSpPr/>
          <p:nvPr/>
        </p:nvSpPr>
        <p:spPr>
          <a:xfrm>
            <a:off x="6200775" y="5264202"/>
            <a:ext cx="2162175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CreateUsersPayload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9554CF-6BE2-245A-E900-B3BB7A0A9077}"/>
              </a:ext>
            </a:extLst>
          </p:cNvPr>
          <p:cNvSpPr/>
          <p:nvPr/>
        </p:nvSpPr>
        <p:spPr>
          <a:xfrm>
            <a:off x="8843963" y="5264202"/>
            <a:ext cx="2330709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UpdateUsersPayload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63AAE6A-FD65-80BD-C550-B5728CB5780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rot="5400000">
            <a:off x="7580488" y="4310293"/>
            <a:ext cx="655284" cy="125253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DA74F52-FFE9-D892-7A59-15E7267B5880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 rot="16200000" flipH="1">
            <a:off x="8944215" y="4199099"/>
            <a:ext cx="655284" cy="147492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53BE9FD-A9E9-044C-C540-BC10BA19C1A9}"/>
              </a:ext>
            </a:extLst>
          </p:cNvPr>
          <p:cNvCxnSpPr>
            <a:cxnSpLocks/>
          </p:cNvCxnSpPr>
          <p:nvPr/>
        </p:nvCxnSpPr>
        <p:spPr>
          <a:xfrm rot="5400000">
            <a:off x="1822108" y="4409784"/>
            <a:ext cx="170883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7D460A3-0669-AC0B-08F8-AA6031D95A56}"/>
              </a:ext>
            </a:extLst>
          </p:cNvPr>
          <p:cNvCxnSpPr>
            <a:cxnSpLocks/>
          </p:cNvCxnSpPr>
          <p:nvPr/>
        </p:nvCxnSpPr>
        <p:spPr>
          <a:xfrm rot="5400000">
            <a:off x="8305026" y="3784739"/>
            <a:ext cx="458749" cy="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DE93E3D1-BFCD-801D-2053-B8B5B870C98A}"/>
              </a:ext>
            </a:extLst>
          </p:cNvPr>
          <p:cNvCxnSpPr>
            <a:cxnSpLocks/>
          </p:cNvCxnSpPr>
          <p:nvPr/>
        </p:nvCxnSpPr>
        <p:spPr>
          <a:xfrm rot="5400000">
            <a:off x="7580489" y="4310294"/>
            <a:ext cx="655284" cy="125253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7FAA78F-A16D-EC3E-D03F-D788EB2E6D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44216" y="4199100"/>
            <a:ext cx="655284" cy="147492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76CFF46-CAA5-6D6A-A77D-DE831FFE9093}"/>
              </a:ext>
            </a:extLst>
          </p:cNvPr>
          <p:cNvSpPr txBox="1"/>
          <p:nvPr/>
        </p:nvSpPr>
        <p:spPr>
          <a:xfrm>
            <a:off x="3711781" y="2776348"/>
            <a:ext cx="1262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- getAll</a:t>
            </a:r>
          </a:p>
          <a:p>
            <a:r>
              <a:rPr lang="fr-FR" sz="1600">
                <a:solidFill>
                  <a:schemeClr val="bg1"/>
                </a:solidFill>
              </a:rPr>
              <a:t>- getById</a:t>
            </a:r>
          </a:p>
          <a:p>
            <a:r>
              <a:rPr lang="fr-FR" sz="1600">
                <a:solidFill>
                  <a:schemeClr val="bg1"/>
                </a:solidFill>
              </a:rPr>
              <a:t>- save</a:t>
            </a:r>
          </a:p>
          <a:p>
            <a:r>
              <a:rPr lang="en-US" sz="1600">
                <a:solidFill>
                  <a:schemeClr val="bg1"/>
                </a:solidFill>
              </a:rPr>
              <a:t>- delete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338453-FDA6-0167-6DEE-F600A0B9C99C}"/>
              </a:ext>
            </a:extLst>
          </p:cNvPr>
          <p:cNvSpPr txBox="1"/>
          <p:nvPr/>
        </p:nvSpPr>
        <p:spPr>
          <a:xfrm>
            <a:off x="3635313" y="5392327"/>
            <a:ext cx="2205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- getUsersFromGroup</a:t>
            </a:r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B3123AA-3F73-54BE-7307-CFCD4D477FB1}"/>
              </a:ext>
            </a:extLst>
          </p:cNvPr>
          <p:cNvCxnSpPr/>
          <p:nvPr/>
        </p:nvCxnSpPr>
        <p:spPr>
          <a:xfrm>
            <a:off x="5772150" y="1838325"/>
            <a:ext cx="0" cy="4773456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165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2">
            <a:extLst>
              <a:ext uri="{FF2B5EF4-FFF2-40B4-BE49-F238E27FC236}">
                <a16:creationId xmlns:a16="http://schemas.microsoft.com/office/drawing/2014/main" id="{73785881-B744-E58E-C152-B267B3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7747" y="6429219"/>
            <a:ext cx="2743200" cy="365125"/>
          </a:xfrm>
        </p:spPr>
        <p:txBody>
          <a:bodyPr/>
          <a:lstStyle/>
          <a:p>
            <a:fld id="{F26BA1F6-0971-4337-9C55-1D3289524A07}" type="slidenum">
              <a:rPr lang="en-US" sz="1400" b="1" smtClean="0">
                <a:solidFill>
                  <a:schemeClr val="bg1"/>
                </a:solidFill>
              </a:rPr>
              <a:t>9</a:t>
            </a:fld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D5AF67-DBEA-80C8-15A1-E79B86A4E90B}"/>
              </a:ext>
            </a:extLst>
          </p:cNvPr>
          <p:cNvSpPr txBox="1">
            <a:spLocks/>
          </p:cNvSpPr>
          <p:nvPr/>
        </p:nvSpPr>
        <p:spPr>
          <a:xfrm>
            <a:off x="2296357" y="529734"/>
            <a:ext cx="7599286" cy="948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solidFill>
                  <a:schemeClr val="bg1"/>
                </a:solidFill>
              </a:rPr>
              <a:t>API : TESTS</a:t>
            </a: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B3123AA-3F73-54BE-7307-CFCD4D477FB1}"/>
              </a:ext>
            </a:extLst>
          </p:cNvPr>
          <p:cNvCxnSpPr>
            <a:cxnSpLocks/>
          </p:cNvCxnSpPr>
          <p:nvPr/>
        </p:nvCxnSpPr>
        <p:spPr>
          <a:xfrm>
            <a:off x="6143625" y="1571348"/>
            <a:ext cx="0" cy="504043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B8ACD8A-6238-86C9-65F2-89CC38AE7364}"/>
              </a:ext>
            </a:extLst>
          </p:cNvPr>
          <p:cNvSpPr/>
          <p:nvPr/>
        </p:nvSpPr>
        <p:spPr>
          <a:xfrm>
            <a:off x="1760099" y="2737524"/>
            <a:ext cx="153149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UsersPayload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E5149-CC96-22FF-1CF1-C3A9F9936901}"/>
              </a:ext>
            </a:extLst>
          </p:cNvPr>
          <p:cNvSpPr/>
          <p:nvPr/>
        </p:nvSpPr>
        <p:spPr>
          <a:xfrm>
            <a:off x="1796517" y="4591857"/>
            <a:ext cx="1460588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UsersModel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7490D56-D289-B2F8-F768-C3E05B739915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16200000" flipH="1">
            <a:off x="1896563" y="3961608"/>
            <a:ext cx="1259529" cy="96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233A6F-CB66-466F-DF04-1581BD1F5466}"/>
              </a:ext>
            </a:extLst>
          </p:cNvPr>
          <p:cNvSpPr txBox="1"/>
          <p:nvPr/>
        </p:nvSpPr>
        <p:spPr>
          <a:xfrm>
            <a:off x="2653814" y="1783981"/>
            <a:ext cx="1729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>
                <a:solidFill>
                  <a:schemeClr val="bg1"/>
                </a:solidFill>
              </a:rPr>
              <a:t>Unit Test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C6C7DF-A98D-B19A-F8D6-30E54C40CE5B}"/>
              </a:ext>
            </a:extLst>
          </p:cNvPr>
          <p:cNvSpPr/>
          <p:nvPr/>
        </p:nvSpPr>
        <p:spPr>
          <a:xfrm>
            <a:off x="4021525" y="2737524"/>
            <a:ext cx="1531490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UsersDto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EA8FD5-F48A-A2F3-21D9-E3BDCB9309F5}"/>
              </a:ext>
            </a:extLst>
          </p:cNvPr>
          <p:cNvSpPr/>
          <p:nvPr/>
        </p:nvSpPr>
        <p:spPr>
          <a:xfrm>
            <a:off x="4055879" y="4591857"/>
            <a:ext cx="1460588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UsersModel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6D05EB4-5441-A97E-3AB7-97DD18451AE8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5400000">
            <a:off x="4156958" y="3961544"/>
            <a:ext cx="1259529" cy="109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F982CB-A51D-5918-143B-83CA36EA6121}"/>
              </a:ext>
            </a:extLst>
          </p:cNvPr>
          <p:cNvSpPr txBox="1"/>
          <p:nvPr/>
        </p:nvSpPr>
        <p:spPr>
          <a:xfrm>
            <a:off x="7613896" y="1783980"/>
            <a:ext cx="2480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>
                <a:solidFill>
                  <a:schemeClr val="bg1"/>
                </a:solidFill>
              </a:rPr>
              <a:t>Integration Test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9F83EE-0D6D-82BD-71F7-43DF7022DA16}"/>
              </a:ext>
            </a:extLst>
          </p:cNvPr>
          <p:cNvSpPr txBox="1"/>
          <p:nvPr/>
        </p:nvSpPr>
        <p:spPr>
          <a:xfrm>
            <a:off x="357075" y="3629471"/>
            <a:ext cx="1348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</a:rPr>
              <a:t>Mapping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183AC-3459-A3CD-F468-540563C51CF3}"/>
              </a:ext>
            </a:extLst>
          </p:cNvPr>
          <p:cNvSpPr/>
          <p:nvPr/>
        </p:nvSpPr>
        <p:spPr>
          <a:xfrm>
            <a:off x="8277827" y="3687208"/>
            <a:ext cx="1602753" cy="5948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API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5BF5B-DE40-898E-7FA2-9AE90F8F1A5E}"/>
              </a:ext>
            </a:extLst>
          </p:cNvPr>
          <p:cNvSpPr txBox="1"/>
          <p:nvPr/>
        </p:nvSpPr>
        <p:spPr>
          <a:xfrm>
            <a:off x="6416628" y="3727139"/>
            <a:ext cx="1348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solidFill>
                  <a:schemeClr val="bg1"/>
                </a:solidFill>
              </a:rPr>
              <a:t>Request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90C2399-6CD1-416C-060A-8F935304A767}"/>
              </a:ext>
            </a:extLst>
          </p:cNvPr>
          <p:cNvCxnSpPr>
            <a:cxnSpLocks/>
            <a:endCxn id="24" idx="0"/>
          </p:cNvCxnSpPr>
          <p:nvPr/>
        </p:nvCxnSpPr>
        <p:spPr>
          <a:xfrm rot="16200000" flipH="1">
            <a:off x="8386964" y="2994968"/>
            <a:ext cx="703286" cy="6811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633EDE0-5659-EBC3-57DE-B9C258B93E7F}"/>
              </a:ext>
            </a:extLst>
          </p:cNvPr>
          <p:cNvCxnSpPr>
            <a:cxnSpLocks/>
            <a:endCxn id="24" idx="0"/>
          </p:cNvCxnSpPr>
          <p:nvPr/>
        </p:nvCxnSpPr>
        <p:spPr>
          <a:xfrm rot="5400000">
            <a:off x="9034907" y="3028217"/>
            <a:ext cx="703288" cy="6146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E20483-E508-18EA-E1D4-804D3DEF944E}"/>
              </a:ext>
            </a:extLst>
          </p:cNvPr>
          <p:cNvSpPr txBox="1"/>
          <p:nvPr/>
        </p:nvSpPr>
        <p:spPr>
          <a:xfrm>
            <a:off x="7155400" y="2983920"/>
            <a:ext cx="1131305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</a:rPr>
              <a:t>GET user 1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0D9599-DB74-F783-6D14-94F664E7510B}"/>
              </a:ext>
            </a:extLst>
          </p:cNvPr>
          <p:cNvSpPr txBox="1"/>
          <p:nvPr/>
        </p:nvSpPr>
        <p:spPr>
          <a:xfrm>
            <a:off x="9860834" y="2983920"/>
            <a:ext cx="1857690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</a:rPr>
              <a:t>POST UsersPayload</a:t>
            </a:r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A599C21-C8B0-9CC6-74B1-7BCE8DC00896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8628958" y="4732257"/>
            <a:ext cx="900492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9B2E482-18D2-63D6-BF8E-E88232D30440}"/>
              </a:ext>
            </a:extLst>
          </p:cNvPr>
          <p:cNvSpPr txBox="1"/>
          <p:nvPr/>
        </p:nvSpPr>
        <p:spPr>
          <a:xfrm>
            <a:off x="9230855" y="4477469"/>
            <a:ext cx="1098755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UsersDto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5179CB0-D44A-70E8-AD60-9F0427F8F84C}"/>
              </a:ext>
            </a:extLst>
          </p:cNvPr>
          <p:cNvSpPr txBox="1"/>
          <p:nvPr/>
        </p:nvSpPr>
        <p:spPr>
          <a:xfrm>
            <a:off x="9230854" y="4859717"/>
            <a:ext cx="109875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bg1"/>
                </a:solidFill>
              </a:rPr>
              <a:t>Field check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998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2095</TotalTime>
  <Words>195</Words>
  <Application>Microsoft Office PowerPoint</Application>
  <PresentationFormat>Widescreen</PresentationFormat>
  <Paragraphs>103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Calibri, sans-serif</vt:lpstr>
      <vt:lpstr>Arial</vt:lpstr>
      <vt:lpstr>Calibri</vt:lpstr>
      <vt:lpstr>Tw Cen MT</vt:lpstr>
      <vt:lpstr>Wingdings</vt:lpstr>
      <vt:lpstr>Circuit</vt:lpstr>
      <vt:lpstr>LINKER : GROUPES DE DISCUSSION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Clément Gresh</dc:creator>
  <cp:lastModifiedBy>Clément Gresh</cp:lastModifiedBy>
  <cp:revision>32</cp:revision>
  <dcterms:created xsi:type="dcterms:W3CDTF">2022-01-09T23:31:02Z</dcterms:created>
  <dcterms:modified xsi:type="dcterms:W3CDTF">2023-04-10T21:35:30Z</dcterms:modified>
</cp:coreProperties>
</file>